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64" r:id="rId5"/>
    <p:sldId id="263" r:id="rId6"/>
    <p:sldId id="268" r:id="rId7"/>
    <p:sldId id="262" r:id="rId8"/>
    <p:sldId id="259" r:id="rId9"/>
    <p:sldId id="260" r:id="rId10"/>
    <p:sldId id="267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4E75-A97A-4268-98A2-A0B916B0CC63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754-3842-4AB6-BD85-A38910AB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09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4E75-A97A-4268-98A2-A0B916B0CC63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754-3842-4AB6-BD85-A38910AB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2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4E75-A97A-4268-98A2-A0B916B0CC63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754-3842-4AB6-BD85-A38910AB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9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4E75-A97A-4268-98A2-A0B916B0CC63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754-3842-4AB6-BD85-A38910AB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6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4E75-A97A-4268-98A2-A0B916B0CC63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754-3842-4AB6-BD85-A38910AB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2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4E75-A97A-4268-98A2-A0B916B0CC63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754-3842-4AB6-BD85-A38910AB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1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4E75-A97A-4268-98A2-A0B916B0CC63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754-3842-4AB6-BD85-A38910AB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3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4E75-A97A-4268-98A2-A0B916B0CC63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754-3842-4AB6-BD85-A38910AB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4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4E75-A97A-4268-98A2-A0B916B0CC63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754-3842-4AB6-BD85-A38910AB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5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4E75-A97A-4268-98A2-A0B916B0CC63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754-3842-4AB6-BD85-A38910AB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1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4E75-A97A-4268-98A2-A0B916B0CC63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754-3842-4AB6-BD85-A38910AB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8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B4E75-A97A-4268-98A2-A0B916B0CC63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BD754-3842-4AB6-BD85-A38910AB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0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0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1291856"/>
            <a:ext cx="396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Bring It Home</a:t>
            </a:r>
          </a:p>
          <a:p>
            <a:pPr algn="ctr"/>
            <a:endParaRPr lang="en-US" sz="2800" dirty="0">
              <a:latin typeface="Arial Black" panose="020B0A04020102020204" pitchFamily="34" charset="0"/>
            </a:endParaRPr>
          </a:p>
          <a:p>
            <a:pPr algn="ctr"/>
            <a:r>
              <a:rPr lang="en-US" sz="2800" dirty="0" smtClean="0">
                <a:latin typeface="Arial Narrow" panose="020B0606020202030204" pitchFamily="34" charset="0"/>
              </a:rPr>
              <a:t>An at-home resource for you to continue the conversation!</a:t>
            </a:r>
          </a:p>
          <a:p>
            <a:pPr algn="ctr"/>
            <a:endParaRPr lang="en-US" sz="2800" dirty="0" smtClean="0">
              <a:latin typeface="Arial Narrow" panose="020B0606020202030204" pitchFamily="34" charset="0"/>
            </a:endParaRPr>
          </a:p>
          <a:p>
            <a:pPr algn="ctr"/>
            <a:r>
              <a:rPr lang="en-US" sz="2800" dirty="0" smtClean="0">
                <a:latin typeface="Arial Narrow" panose="020B0606020202030204" pitchFamily="34" charset="0"/>
              </a:rPr>
              <a:t>Log into you All Pro Dad’s Day Member account to download and print.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10526" b="8070"/>
          <a:stretch/>
        </p:blipFill>
        <p:spPr>
          <a:xfrm>
            <a:off x="5094518" y="883307"/>
            <a:ext cx="3465576" cy="42408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561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3257" y="4005942"/>
            <a:ext cx="4557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INSERT NEXT MEETING DETAILS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12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3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1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9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8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4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1364341"/>
            <a:ext cx="7982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You find $5 dollars – WWYD: Buy one treat for yourself or enough treats to share.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871298"/>
            <a:ext cx="7982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You and your sibling can’t decide on a game you want to play – WWYD: Do what you want or what your sibling wants?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2716809"/>
            <a:ext cx="7982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You can tell Mom and Dad are having a tough day – WWYD: Do you avoid them or ask them how you can help?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6343" y="598399"/>
            <a:ext cx="7431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Black" panose="020B0A04020102020204" pitchFamily="34" charset="0"/>
              </a:rPr>
              <a:t>WHAT WOULD YOU DO?</a:t>
            </a:r>
            <a:endParaRPr lang="en-US" sz="3200" b="1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599" y="3576834"/>
            <a:ext cx="7982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At lunch, you’re about to have your favorite dessert and you notice a sad friend – WWYD: Ignore the friend and eat your dessert or do you find out what’s wrong and offer to share the dessert? Next Level WWYD: Do you give part of the dessert, half of the dessert or all of the dessert?</a:t>
            </a:r>
          </a:p>
        </p:txBody>
      </p:sp>
    </p:spTree>
    <p:extLst>
      <p:ext uri="{BB962C8B-B14F-4D97-AF65-F5344CB8AC3E}">
        <p14:creationId xmlns:p14="http://schemas.microsoft.com/office/powerpoint/2010/main" val="171518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4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4425" y="1057275"/>
            <a:ext cx="7258050" cy="4094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Customizable Slide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Click here to change the text or delete this slide if not needed.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(Can be used for promoting other school events, PTA membership, etc. 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66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6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</TotalTime>
  <Words>201</Words>
  <Application>Microsoft Office PowerPoint</Application>
  <PresentationFormat>On-screen Show (4:3)</PresentationFormat>
  <Paragraphs>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FamilyFirst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Vicki Grimes</dc:creator>
  <cp:lastModifiedBy>Vicki Grimes</cp:lastModifiedBy>
  <cp:revision>10</cp:revision>
  <dcterms:created xsi:type="dcterms:W3CDTF">2018-07-24T13:17:36Z</dcterms:created>
  <dcterms:modified xsi:type="dcterms:W3CDTF">2018-07-25T17:36:25Z</dcterms:modified>
</cp:coreProperties>
</file>